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9" r:id="rId4"/>
    <p:sldId id="302" r:id="rId5"/>
    <p:sldId id="303" r:id="rId6"/>
    <p:sldId id="261" r:id="rId7"/>
    <p:sldId id="289" r:id="rId8"/>
    <p:sldId id="297" r:id="rId9"/>
    <p:sldId id="298" r:id="rId10"/>
    <p:sldId id="291" r:id="rId11"/>
    <p:sldId id="292" r:id="rId12"/>
    <p:sldId id="293" r:id="rId13"/>
    <p:sldId id="294" r:id="rId14"/>
    <p:sldId id="295" r:id="rId15"/>
    <p:sldId id="296" r:id="rId16"/>
    <p:sldId id="301" r:id="rId17"/>
    <p:sldId id="264" r:id="rId18"/>
    <p:sldId id="278" r:id="rId19"/>
    <p:sldId id="282" r:id="rId20"/>
    <p:sldId id="280" r:id="rId21"/>
    <p:sldId id="284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2180" autoAdjust="0"/>
  </p:normalViewPr>
  <p:slideViewPr>
    <p:cSldViewPr>
      <p:cViewPr>
        <p:scale>
          <a:sx n="80" d="100"/>
          <a:sy n="80" d="100"/>
        </p:scale>
        <p:origin x="-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C0AEA-26BC-4072-8F04-9329CE681173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36D2-74F8-44BC-9CB0-0BFF1965A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836D2-74F8-44BC-9CB0-0BFF1965ACB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9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microsoft.com/office/2007/relationships/media" Target="../media/media2.mp3"/><Relationship Id="rId7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1.png"/><Relationship Id="rId4" Type="http://schemas.openxmlformats.org/officeDocument/2006/relationships/audio" Target="../media/media2.mp3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microsoft.com/office/2007/relationships/media" Target="../media/media1.mp3"/><Relationship Id="rId7" Type="http://schemas.microsoft.com/office/2007/relationships/hdphoto" Target="../media/hdphoto9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1.mp3"/><Relationship Id="rId7" Type="http://schemas.openxmlformats.org/officeDocument/2006/relationships/image" Target="../media/image4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microsoft.com/office/2007/relationships/hdphoto" Target="../media/hdphoto10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microsoft.com/office/2007/relationships/media" Target="../media/media2.mp3"/><Relationship Id="rId7" Type="http://schemas.microsoft.com/office/2007/relationships/hdphoto" Target="../media/hdphoto1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1.png"/><Relationship Id="rId4" Type="http://schemas.openxmlformats.org/officeDocument/2006/relationships/audio" Target="../media/media2.mp3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slide" Target="slide16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slide" Target="slide4.xml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4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8.xml"/><Relationship Id="rId5" Type="http://schemas.openxmlformats.org/officeDocument/2006/relationships/slide" Target="slide13.xml"/><Relationship Id="rId10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«Заколдованный город»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797152"/>
            <a:ext cx="3920480" cy="1631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Корнилович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«ДСКВ                                       № «26»Кристаллик»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4DCFA"/>
              </a:clrFrom>
              <a:clrTo>
                <a:srgbClr val="B4D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-9849" r="8906" b="-555"/>
          <a:stretch/>
        </p:blipFill>
        <p:spPr bwMode="auto">
          <a:xfrm>
            <a:off x="251521" y="2564904"/>
            <a:ext cx="5120800" cy="42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582" y="188640"/>
            <a:ext cx="4572000" cy="46782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дом многоэтажный                                                              Чистый, светлый, очень важный.                                               Встретишь разных здесь врачей.                                                              Лечат взрослых и детей.                                                                               Будете лежать в постели,                                                                                              Коль серьезно заболели. Не хотим здесь очутиться!                                                                          Где, скажите-ка? В…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7524000" cy="385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133" y="172564"/>
            <a:ext cx="45720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хлеба нам купить,                                                                                                  Иль подарок подарить, —                                                       Сумку мы с тобой берем,                                          И на улицу идем,                                                           Там проходим вдоль витрин                                                И заходим в…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88276"/>
            <a:ext cx="4667624" cy="522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4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74" y="188640"/>
            <a:ext cx="45720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приду в этот дом,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зеркал полно кругом,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шампунь, одеколон,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где ножниц слышен звон,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работают расчёски,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рождаются причёски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2751" r="5196" b="4602"/>
          <a:stretch/>
        </p:blipFill>
        <p:spPr>
          <a:xfrm>
            <a:off x="5292080" y="1124744"/>
            <a:ext cx="3643202" cy="55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73" y="288810"/>
            <a:ext cx="45720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огромный, городской,                                                    Часто он с большой трубой.                                                                                           Здесь машины собирают                                                         Или нефть перегоняют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86" y="1196751"/>
            <a:ext cx="5355847" cy="5355847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39248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предметы старины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сохранены                                                           Любознательный народ                                                      Поглазеть на них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44" y="2102371"/>
            <a:ext cx="5770799" cy="462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25" y="260648"/>
            <a:ext cx="4572000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светлом магазине                                                                 Ты увидишь на витрине                                                                    Не одежду, не продукты,                                                                         И не книги, и не фрукты.                                                                  Здесь микстура и таблетки,                                                              Здесь горчичники, пипетки.                                                                 Мази, капли и бальзамы                                                              Для тебя, для папы с мамой.                                                             Для здоровья человека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—  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692238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65527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что это ? 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89066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слайде 4 варианта ответа.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неверный загорается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  красного цвета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сигнал поражения. Если ответ правильный – загорается прямоугольник  зеленого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7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397"/>
          <a:stretch/>
        </p:blipFill>
        <p:spPr>
          <a:xfrm>
            <a:off x="2538361" y="836712"/>
            <a:ext cx="428815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13059" r="716" b="26255"/>
          <a:stretch/>
        </p:blipFill>
        <p:spPr>
          <a:xfrm>
            <a:off x="1981075" y="515497"/>
            <a:ext cx="5616000" cy="2586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66024" y="3831247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7075" y="4867226"/>
            <a:ext cx="1331349" cy="17318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1410" y="3602089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Администрации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4175" y="3569116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30646" y="4915568"/>
            <a:ext cx="2024303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 Эра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024" y="5137751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30646" y="4888864"/>
            <a:ext cx="2041538" cy="10614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67842" y="4788215"/>
            <a:ext cx="2016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Автовокзал 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6391" y="5122371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                   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7842" y="4742939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67842" y="3669938"/>
            <a:ext cx="2016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комплекс «Олимп»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06684" y="3831247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67842" y="3653535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81075" y="3810655"/>
            <a:ext cx="609600" cy="609600"/>
          </a:xfrm>
          <a:prstGeom prst="rect">
            <a:avLst/>
          </a:prstGeom>
        </p:spPr>
      </p:pic>
      <p:pic>
        <p:nvPicPr>
          <p:cNvPr id="3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19148" y="3851041"/>
            <a:ext cx="609600" cy="609600"/>
          </a:xfrm>
          <a:prstGeom prst="rect">
            <a:avLst/>
          </a:prstGeom>
        </p:spPr>
      </p:pic>
      <p:pic>
        <p:nvPicPr>
          <p:cNvPr id="6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19148" y="4987415"/>
            <a:ext cx="609600" cy="609600"/>
          </a:xfrm>
          <a:prstGeom prst="rect">
            <a:avLst/>
          </a:prstGeom>
        </p:spPr>
      </p:pic>
      <p:pic>
        <p:nvPicPr>
          <p:cNvPr id="8" name="908fbd43496464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7375" y="5134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2" grpId="0" animBg="1"/>
      <p:bldP spid="25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428396" cy="383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7" t="4952" r="27286" b="31238"/>
          <a:stretch/>
        </p:blipFill>
        <p:spPr>
          <a:xfrm>
            <a:off x="3349770" y="137947"/>
            <a:ext cx="2810056" cy="422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148566" y="3831247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931716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284013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6300" y="4059924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6300" y="5356018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4096" y="5081346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Стелла                    «Слава героям»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7502" y="3790104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В.В.Маяковский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531" y="5122607"/>
            <a:ext cx="1981530" cy="10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«Вороненок с гитарой»»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4096" y="3804768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00061" y="3795247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14096" y="5086607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34531" y="5104607"/>
            <a:ext cx="2016000" cy="104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908fbd4349646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37731" y="5356018"/>
            <a:ext cx="609600" cy="609600"/>
          </a:xfrm>
          <a:prstGeom prst="rect">
            <a:avLst/>
          </a:prstGeom>
        </p:spPr>
      </p:pic>
      <p:pic>
        <p:nvPicPr>
          <p:cNvPr id="4" name="289b6442537048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77502" y="3913232"/>
            <a:ext cx="609600" cy="609600"/>
          </a:xfrm>
          <a:prstGeom prst="rect">
            <a:avLst/>
          </a:prstGeom>
        </p:spPr>
      </p:pic>
      <p:pic>
        <p:nvPicPr>
          <p:cNvPr id="5" name="289b6442537048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77502" y="5215184"/>
            <a:ext cx="609600" cy="609600"/>
          </a:xfrm>
          <a:prstGeom prst="rect">
            <a:avLst/>
          </a:prstGeom>
        </p:spPr>
      </p:pic>
      <p:pic>
        <p:nvPicPr>
          <p:cNvPr id="6" name="289b6442537048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496" y="4080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29" y="358283"/>
            <a:ext cx="2584698" cy="35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23726" b="5008"/>
          <a:stretch/>
        </p:blipFill>
        <p:spPr>
          <a:xfrm>
            <a:off x="3347863" y="104206"/>
            <a:ext cx="2811829" cy="4036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125955" y="5458792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«Вороненок с гитарой»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295" y="4335247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864649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748" y="4335247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6756" y="5632254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4738" y="4072163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0686" y="4072162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</a:p>
          <a:p>
            <a:pPr algn="ctr"/>
            <a:r>
              <a:rPr lang="ru-RU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В.В.Маяковский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7921" y="5425938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8875" y="5458792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84738" y="4072162"/>
            <a:ext cx="2016000" cy="105403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3728" y="4049145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67921" y="5425938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908fbd4349646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8433" y="4401276"/>
            <a:ext cx="609600" cy="609600"/>
          </a:xfrm>
          <a:prstGeom prst="rect">
            <a:avLst/>
          </a:prstGeom>
        </p:spPr>
      </p:pic>
      <p:pic>
        <p:nvPicPr>
          <p:cNvPr id="4" name="289b6442537048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7938" y="5675992"/>
            <a:ext cx="609600" cy="609600"/>
          </a:xfrm>
          <a:prstGeom prst="rect">
            <a:avLst/>
          </a:prstGeom>
        </p:spPr>
      </p:pic>
      <p:pic>
        <p:nvPicPr>
          <p:cNvPr id="5" name="289b6442537048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1728" y="4335247"/>
            <a:ext cx="609600" cy="609600"/>
          </a:xfrm>
          <a:prstGeom prst="rect">
            <a:avLst/>
          </a:prstGeom>
        </p:spPr>
      </p:pic>
      <p:pic>
        <p:nvPicPr>
          <p:cNvPr id="6" name="289b6442537048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216" y="5625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78" y="116632"/>
            <a:ext cx="8627795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 и расширить знания детей о достопримечательностях и предприятиях  родного города. Продолжать формировать представления детей  о своеобразии животного мира.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городу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начало игры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ответы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отгадай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отгадай загадки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конец игры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1427" y="3608421"/>
            <a:ext cx="1044116" cy="936000"/>
            <a:chOff x="2266129" y="908719"/>
            <a:chExt cx="2760964" cy="2183095"/>
          </a:xfrm>
        </p:grpSpPr>
        <p:sp>
          <p:nvSpPr>
            <p:cNvPr id="4" name="TextBox 3">
              <a:hlinkClick r:id="rId2" action="ppaction://hlinksldjump"/>
            </p:cNvPr>
            <p:cNvSpPr txBox="1"/>
            <p:nvPr/>
          </p:nvSpPr>
          <p:spPr>
            <a:xfrm>
              <a:off x="2266129" y="908719"/>
              <a:ext cx="2760964" cy="218309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5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29" y="1289750"/>
              <a:ext cx="2760964" cy="144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 flipH="1">
            <a:off x="181427" y="2583215"/>
            <a:ext cx="1044000" cy="936000"/>
            <a:chOff x="1465100" y="1456220"/>
            <a:chExt cx="2896826" cy="2029600"/>
          </a:xfrm>
        </p:grpSpPr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1465100" y="1456220"/>
              <a:ext cx="2896826" cy="2029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465100" y="1484784"/>
              <a:ext cx="2631665" cy="1719720"/>
              <a:chOff x="1465029" y="2869864"/>
              <a:chExt cx="2631665" cy="171972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95" r="26041"/>
              <a:stretch/>
            </p:blipFill>
            <p:spPr>
              <a:xfrm>
                <a:off x="3131840" y="2869864"/>
                <a:ext cx="964854" cy="1696369"/>
              </a:xfrm>
              <a:prstGeom prst="ellipse">
                <a:avLst/>
              </a:prstGeom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1465029" y="3067913"/>
                <a:ext cx="1766963" cy="1521671"/>
                <a:chOff x="1829841" y="3097356"/>
                <a:chExt cx="1766963" cy="1521671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Glas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41" t="7651" r="10871" b="14750"/>
                <a:stretch/>
              </p:blipFill>
              <p:spPr>
                <a:xfrm>
                  <a:off x="1829841" y="3318760"/>
                  <a:ext cx="1766963" cy="1300267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clrChange>
                    <a:clrFrom>
                      <a:srgbClr val="FEFEFC"/>
                    </a:clrFrom>
                    <a:clrTo>
                      <a:srgbClr val="FEFEFC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92" t="6594" r="14763" b="19654"/>
                <a:stretch/>
              </p:blipFill>
              <p:spPr>
                <a:xfrm>
                  <a:off x="2030386" y="3097356"/>
                  <a:ext cx="1000018" cy="142014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3" name="Группа 12"/>
          <p:cNvGrpSpPr/>
          <p:nvPr/>
        </p:nvGrpSpPr>
        <p:grpSpPr>
          <a:xfrm>
            <a:off x="209144" y="4675488"/>
            <a:ext cx="1044000" cy="936000"/>
            <a:chOff x="3923928" y="659840"/>
            <a:chExt cx="2953116" cy="2162681"/>
          </a:xfrm>
        </p:grpSpPr>
        <p:sp>
          <p:nvSpPr>
            <p:cNvPr id="14" name="TextBox 13">
              <a:hlinkClick r:id="rId10" action="ppaction://hlinksldjump"/>
            </p:cNvPr>
            <p:cNvSpPr txBox="1"/>
            <p:nvPr/>
          </p:nvSpPr>
          <p:spPr>
            <a:xfrm>
              <a:off x="3923928" y="659840"/>
              <a:ext cx="2953116" cy="216268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547" y="835082"/>
              <a:ext cx="1539422" cy="1539422"/>
            </a:xfrm>
            <a:prstGeom prst="rect">
              <a:avLst/>
            </a:prstGeom>
          </p:spPr>
        </p:pic>
      </p:grpSp>
      <p:pic>
        <p:nvPicPr>
          <p:cNvPr id="16" name="Рисунок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6" y="5733255"/>
            <a:ext cx="1044001" cy="10758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6384" r="8532" b="-6384"/>
          <a:stretch/>
        </p:blipFill>
        <p:spPr bwMode="auto">
          <a:xfrm>
            <a:off x="202851" y="1611777"/>
            <a:ext cx="1044000" cy="97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94" y="360505"/>
            <a:ext cx="35464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30" y="179091"/>
            <a:ext cx="4603558" cy="35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15946" y="407053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5555" y="5089529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«Героям гражданской войны»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384" y="3932277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384" y="5384460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3190" y="3925934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3950" y="5242669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0025" y="3746528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                     А.С. Пушкин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80778" y="3746528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Стелла                   «Слава героям»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56018" y="5053529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«Десантник»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349" y="3734871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28320" y="5110768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90488" y="3734871"/>
            <a:ext cx="2016000" cy="104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63543" y="5017529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7994" y="4073141"/>
            <a:ext cx="609600" cy="609600"/>
          </a:xfrm>
          <a:prstGeom prst="rect">
            <a:avLst/>
          </a:prstGeom>
        </p:spPr>
      </p:pic>
      <p:pic>
        <p:nvPicPr>
          <p:cNvPr id="3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7994" y="5483082"/>
            <a:ext cx="609600" cy="609600"/>
          </a:xfrm>
          <a:prstGeom prst="rect">
            <a:avLst/>
          </a:prstGeom>
        </p:spPr>
      </p:pic>
      <p:pic>
        <p:nvPicPr>
          <p:cNvPr id="4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93688" y="5327968"/>
            <a:ext cx="609600" cy="609600"/>
          </a:xfrm>
          <a:prstGeom prst="rect">
            <a:avLst/>
          </a:prstGeom>
        </p:spPr>
      </p:pic>
      <p:pic>
        <p:nvPicPr>
          <p:cNvPr id="5" name="908fbd43496464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93688" y="392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31702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8" y="240554"/>
            <a:ext cx="4498844" cy="314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403648" y="4972967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 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162" y="3912264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53" y="5323766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3728" y="3818034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8923" y="5152373"/>
            <a:ext cx="648072" cy="649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675893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Стелла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героям»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6894" y="3657893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 Иоанна Предтечи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31766" y="4912099"/>
            <a:ext cx="198153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</a:t>
            </a:r>
          </a:p>
          <a:p>
            <a:pPr algn="ctr"/>
            <a:r>
              <a:rPr lang="ru-RU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А.С..Пушкина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675893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83248" y="4974761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52424" y="3621893"/>
            <a:ext cx="2016000" cy="104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80516" y="4907439"/>
            <a:ext cx="201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Управляющая кнопка: далее 1">
            <a:hlinkClick r:id="rId9" action="ppaction://hlinksldjump" highlightClick="1"/>
          </p:cNvPr>
          <p:cNvSpPr/>
          <p:nvPr/>
        </p:nvSpPr>
        <p:spPr>
          <a:xfrm>
            <a:off x="8568424" y="6354209"/>
            <a:ext cx="360000" cy="36000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0033" y="3875093"/>
            <a:ext cx="609600" cy="609600"/>
          </a:xfrm>
          <a:prstGeom prst="rect">
            <a:avLst/>
          </a:prstGeom>
        </p:spPr>
      </p:pic>
      <p:pic>
        <p:nvPicPr>
          <p:cNvPr id="5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98975" y="5145778"/>
            <a:ext cx="609600" cy="609600"/>
          </a:xfrm>
          <a:prstGeom prst="rect">
            <a:avLst/>
          </a:prstGeom>
        </p:spPr>
      </p:pic>
      <p:pic>
        <p:nvPicPr>
          <p:cNvPr id="6" name="289b644253704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49224" y="5191961"/>
            <a:ext cx="609600" cy="609600"/>
          </a:xfrm>
          <a:prstGeom prst="rect">
            <a:avLst/>
          </a:prstGeom>
        </p:spPr>
      </p:pic>
      <p:pic>
        <p:nvPicPr>
          <p:cNvPr id="7" name="908fbd43496464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72859" y="3893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" y="4383668"/>
            <a:ext cx="1835696" cy="238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32923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Юрга </a:t>
            </a:r>
            <a:endParaRPr lang="ru-RU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8053" y="3861048"/>
            <a:ext cx="2060053" cy="26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6938 L -0.86441 0.135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25" y="10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698212"/>
            <a:ext cx="2069088" cy="269149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439652" y="1231625"/>
            <a:ext cx="3121004" cy="2455512"/>
            <a:chOff x="2266129" y="908719"/>
            <a:chExt cx="2760964" cy="2183095"/>
          </a:xfrm>
        </p:grpSpPr>
        <p:sp>
          <p:nvSpPr>
            <p:cNvPr id="5" name="TextBox 4">
              <a:hlinkClick r:id="rId4" action="ppaction://hlinksldjump"/>
            </p:cNvPr>
            <p:cNvSpPr txBox="1"/>
            <p:nvPr/>
          </p:nvSpPr>
          <p:spPr>
            <a:xfrm>
              <a:off x="2266129" y="908719"/>
              <a:ext cx="2760964" cy="218309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13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29" y="1289750"/>
              <a:ext cx="2760964" cy="144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505954" y="744717"/>
            <a:ext cx="2953116" cy="2162681"/>
            <a:chOff x="3923928" y="659840"/>
            <a:chExt cx="2953116" cy="2162681"/>
          </a:xfrm>
        </p:grpSpPr>
        <p:sp>
          <p:nvSpPr>
            <p:cNvPr id="7" name="TextBox 6">
              <a:hlinkClick r:id="rId6" action="ppaction://hlinksldjump"/>
            </p:cNvPr>
            <p:cNvSpPr txBox="1"/>
            <p:nvPr/>
          </p:nvSpPr>
          <p:spPr>
            <a:xfrm>
              <a:off x="3923928" y="659840"/>
              <a:ext cx="2953116" cy="216268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547" y="835082"/>
              <a:ext cx="1539422" cy="153942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 flipH="1">
            <a:off x="3000154" y="2907398"/>
            <a:ext cx="2896826" cy="2029600"/>
            <a:chOff x="1465100" y="1456220"/>
            <a:chExt cx="2896826" cy="2029600"/>
          </a:xfrm>
        </p:grpSpPr>
        <p:sp>
          <p:nvSpPr>
            <p:cNvPr id="8" name="TextBox 7">
              <a:hlinkClick r:id="rId8" action="ppaction://hlinksldjump"/>
            </p:cNvPr>
            <p:cNvSpPr txBox="1"/>
            <p:nvPr/>
          </p:nvSpPr>
          <p:spPr>
            <a:xfrm>
              <a:off x="1465100" y="1456220"/>
              <a:ext cx="2896826" cy="2029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65100" y="1484784"/>
              <a:ext cx="2631665" cy="1719720"/>
              <a:chOff x="1465029" y="2869864"/>
              <a:chExt cx="2631665" cy="1719720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95" r="26041"/>
              <a:stretch/>
            </p:blipFill>
            <p:spPr>
              <a:xfrm>
                <a:off x="3131840" y="2869864"/>
                <a:ext cx="964854" cy="1696369"/>
              </a:xfrm>
              <a:prstGeom prst="ellipse">
                <a:avLst/>
              </a:prstGeom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1465029" y="3067913"/>
                <a:ext cx="1766963" cy="1521671"/>
                <a:chOff x="1829841" y="3097356"/>
                <a:chExt cx="1766963" cy="1521671"/>
              </a:xfrm>
            </p:grpSpPr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Glas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41" t="7651" r="10871" b="14750"/>
                <a:stretch/>
              </p:blipFill>
              <p:spPr>
                <a:xfrm>
                  <a:off x="1829841" y="3318760"/>
                  <a:ext cx="1766963" cy="1300267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EFC"/>
                    </a:clrFrom>
                    <a:clrTo>
                      <a:srgbClr val="FEFEFC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92" t="6594" r="14763" b="19654"/>
                <a:stretch/>
              </p:blipFill>
              <p:spPr>
                <a:xfrm>
                  <a:off x="2030386" y="3097356"/>
                  <a:ext cx="1000018" cy="142014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754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62"/>
            <a:ext cx="74168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птиц и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 какая из этих птиц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проживает в лесах этого города 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(проверь себя - 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верный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 должна исчезнуть)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516"/>
            <a:ext cx="2733616" cy="1685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-4430" r="11771" b="20075"/>
          <a:stretch/>
        </p:blipFill>
        <p:spPr>
          <a:xfrm flipH="1">
            <a:off x="3312227" y="1323192"/>
            <a:ext cx="1608541" cy="2265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7919" r="10645" b="5128"/>
          <a:stretch/>
        </p:blipFill>
        <p:spPr>
          <a:xfrm flipH="1">
            <a:off x="6174279" y="1617092"/>
            <a:ext cx="1778488" cy="22912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2370" b="4173"/>
          <a:stretch/>
        </p:blipFill>
        <p:spPr>
          <a:xfrm flipH="1">
            <a:off x="395536" y="1570560"/>
            <a:ext cx="1836597" cy="2319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8" r="4927" b="17151"/>
          <a:stretch/>
        </p:blipFill>
        <p:spPr>
          <a:xfrm flipH="1">
            <a:off x="3923928" y="4219430"/>
            <a:ext cx="1944216" cy="2312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9" y="3908298"/>
            <a:ext cx="1280827" cy="23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954" y="260647"/>
            <a:ext cx="84778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силуэт  животного и назови  его. Скажи какие животных обитают в лесах этого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( Проверь себя:  при правильном ответе появляется звезда)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 t="5446" r="2017" b="21314"/>
          <a:stretch/>
        </p:blipFill>
        <p:spPr>
          <a:xfrm>
            <a:off x="6476328" y="4055618"/>
            <a:ext cx="2394259" cy="183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7651" r="10871" b="14750"/>
          <a:stretch/>
        </p:blipFill>
        <p:spPr>
          <a:xfrm>
            <a:off x="1442090" y="1808011"/>
            <a:ext cx="2745497" cy="2020347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5427780" y="6142779"/>
            <a:ext cx="540000" cy="540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095159" y="6131070"/>
            <a:ext cx="540000" cy="540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187587" y="6159993"/>
            <a:ext cx="540000" cy="540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95953" y="6159993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57425" y="6147944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130" r="12572" b="8717"/>
          <a:stretch/>
        </p:blipFill>
        <p:spPr>
          <a:xfrm flipH="1">
            <a:off x="3378807" y="4005064"/>
            <a:ext cx="2428103" cy="18587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6237" r="11143"/>
          <a:stretch/>
        </p:blipFill>
        <p:spPr>
          <a:xfrm>
            <a:off x="4831780" y="1716624"/>
            <a:ext cx="2304256" cy="1875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0" r="8074" b="16968"/>
          <a:stretch/>
        </p:blipFill>
        <p:spPr>
          <a:xfrm>
            <a:off x="465954" y="3999464"/>
            <a:ext cx="2728906" cy="17627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7651" r="10871" b="14750"/>
          <a:stretch/>
        </p:blipFill>
        <p:spPr>
          <a:xfrm>
            <a:off x="1333806" y="1844807"/>
            <a:ext cx="2853781" cy="21000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6237" r="11143"/>
          <a:stretch/>
        </p:blipFill>
        <p:spPr>
          <a:xfrm>
            <a:off x="4655994" y="1676328"/>
            <a:ext cx="2655829" cy="21616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8074" b="16968"/>
          <a:stretch/>
        </p:blipFill>
        <p:spPr>
          <a:xfrm>
            <a:off x="282840" y="3837953"/>
            <a:ext cx="2912019" cy="18810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130" r="12572" b="8717"/>
          <a:stretch/>
        </p:blipFill>
        <p:spPr>
          <a:xfrm flipH="1">
            <a:off x="3243086" y="3837953"/>
            <a:ext cx="2724693" cy="20857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5446" r="2017" b="21314"/>
          <a:stretch/>
        </p:blipFill>
        <p:spPr>
          <a:xfrm>
            <a:off x="6355085" y="3925045"/>
            <a:ext cx="2636744" cy="202225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 flipV="1">
            <a:off x="8510587" y="6388539"/>
            <a:ext cx="360000" cy="36000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6804248" y="3846762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</a:t>
            </a:r>
          </a:p>
          <a:p>
            <a:r>
              <a:rPr lang="ru-RU" sz="4800" b="1" dirty="0" smtClean="0"/>
              <a:t>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4800" b="1" dirty="0"/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4320392" y="2352813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 rot="10800000" flipV="1">
            <a:off x="6489454" y="2346456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</a:t>
            </a:r>
          </a:p>
          <a:p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4653119" y="3817484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2267744" y="2345345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251163" y="2346456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3346" y="5304573"/>
            <a:ext cx="1128902" cy="1468489"/>
          </a:xfrm>
          <a:prstGeom prst="rect">
            <a:avLst/>
          </a:prstGeom>
        </p:spPr>
      </p:pic>
      <p:sp>
        <p:nvSpPr>
          <p:cNvPr id="19" name="TextBox 18">
            <a:hlinkClick r:id="rId11" action="ppaction://hlinksldjump"/>
          </p:cNvPr>
          <p:cNvSpPr txBox="1"/>
          <p:nvPr/>
        </p:nvSpPr>
        <p:spPr>
          <a:xfrm>
            <a:off x="462870" y="3786456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2565119" y="3806782"/>
            <a:ext cx="2088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зад 10">
            <a:hlinkClick r:id="rId13" action="ppaction://hlinksldjump" highlightClick="1"/>
          </p:cNvPr>
          <p:cNvSpPr/>
          <p:nvPr/>
        </p:nvSpPr>
        <p:spPr>
          <a:xfrm>
            <a:off x="251163" y="6275199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7321" y="1050321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кирпичная стена. Выберите любой из кирпичей и  нажми на него.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гиперссылки переходим на слайд с загадкой.                                                                          ( Проверь себя: кликни мышкой по слайду появится правильный ответ)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1856" y="126991"/>
            <a:ext cx="524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Отгадай</a:t>
            </a:r>
            <a:r>
              <a:rPr lang="ru-RU" sz="5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загадку</a:t>
            </a:r>
            <a:r>
              <a:rPr lang="ru-RU" sz="5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54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546" y="188640"/>
            <a:ext cx="3456384" cy="3108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на улице стоит,                                                   Детвора к нему спешит.                                                       Несут тетрадки, книжки                                                 Девчонки и мальчишки.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66421"/>
            <a:ext cx="6209254" cy="436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9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96" y="401280"/>
            <a:ext cx="45720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Гуляют, играют.                                                                Рисуют, поют,                                                                           И в целом чудесно,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детки живут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03" y="1639072"/>
            <a:ext cx="6524997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61932" y="6182456"/>
            <a:ext cx="360000" cy="360000"/>
          </a:xfrm>
          <a:prstGeom prst="actionButtonBackPrevious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0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474</Words>
  <Application>Microsoft Office PowerPoint</Application>
  <PresentationFormat>Экран (4:3)</PresentationFormat>
  <Paragraphs>88</Paragraphs>
  <Slides>22</Slides>
  <Notes>1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Интерактивная игра                          «Заколдованный город»</vt:lpstr>
      <vt:lpstr>            . Задачи: Уточнить  и расширить знания детей о достопримечательностях и предприятиях  родного города. Продолжать формировать представления детей  о своеобразии животного мира. Воспитывать любовь к родному городу Правила игры:                 - начало игры                                                                                                                                                                                    - вопросы и ответы                                           - отгадай что это?                                                                                                                                                                                                                                                  - отгадай загадки                                                                    - конец игры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450</cp:revision>
  <dcterms:modified xsi:type="dcterms:W3CDTF">2021-11-29T16:29:21Z</dcterms:modified>
</cp:coreProperties>
</file>